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59" r:id="rId4"/>
    <p:sldId id="261" r:id="rId5"/>
    <p:sldId id="257" r:id="rId6"/>
    <p:sldId id="260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BEC7"/>
    <a:srgbClr val="2F756B"/>
    <a:srgbClr val="2BB121"/>
    <a:srgbClr val="6447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0162E-838C-49B1-96B3-43EE211EF4A5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7"/>
            <a:ext cx="8229600" cy="1944215"/>
          </a:xfrm>
        </p:spPr>
        <p:txBody>
          <a:bodyPr>
            <a:noAutofit/>
          </a:bodyPr>
          <a:lstStyle/>
          <a:p>
            <a:pPr lvl="0" defTabSz="457200">
              <a:spcBef>
                <a:spcPts val="0"/>
              </a:spcBef>
            </a:pPr>
            <a:br>
              <a:rPr lang="ru-RU" sz="5400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Муниципальное бюджетное образовательное учреждение детский сад «Лёвушка»</a:t>
            </a:r>
            <a:br>
              <a:rPr lang="ru-RU" sz="2000" dirty="0">
                <a:solidFill>
                  <a:srgbClr val="0070C0"/>
                </a:solidFill>
                <a:latin typeface="+mn-lt"/>
              </a:rPr>
            </a:br>
            <a:r>
              <a:rPr lang="ru-RU" sz="2000" dirty="0">
                <a:solidFill>
                  <a:srgbClr val="0070C0"/>
                </a:solidFill>
                <a:latin typeface="+mn-lt"/>
              </a:rPr>
              <a:t>          </a:t>
            </a:r>
            <a:r>
              <a:rPr lang="ru-RU" sz="5400" b="1" dirty="0">
                <a:solidFill>
                  <a:srgbClr val="0070C0"/>
                </a:solidFill>
              </a:rPr>
              <a:t>Детям знать положено!</a:t>
            </a:r>
            <a:br>
              <a:rPr lang="ru-RU" sz="5400" b="1" dirty="0">
                <a:solidFill>
                  <a:srgbClr val="0070C0"/>
                </a:solidFill>
              </a:rPr>
            </a:br>
            <a:endParaRPr lang="ru-RU" sz="5400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4E57234-0127-4A62-BCCA-FC2967B6E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564904"/>
            <a:ext cx="5904656" cy="30789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C3C657-B5E3-4C09-B5CD-B5C56B935943}"/>
              </a:ext>
            </a:extLst>
          </p:cNvPr>
          <p:cNvSpPr/>
          <p:nvPr/>
        </p:nvSpPr>
        <p:spPr>
          <a:xfrm>
            <a:off x="2286000" y="5418599"/>
            <a:ext cx="5218113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endParaRPr lang="ru-RU" b="1" dirty="0">
              <a:solidFill>
                <a:srgbClr val="1F497D"/>
              </a:solidFill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b="1" dirty="0">
                <a:solidFill>
                  <a:srgbClr val="1F497D"/>
                </a:solidFill>
              </a:rPr>
              <a:t>Выполнила воспитатель: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b="1" dirty="0">
                <a:solidFill>
                  <a:srgbClr val="1F497D"/>
                </a:solidFill>
              </a:rPr>
              <a:t> </a:t>
            </a:r>
            <a:r>
              <a:rPr lang="ru-RU" b="1" dirty="0" err="1">
                <a:solidFill>
                  <a:srgbClr val="1F497D"/>
                </a:solidFill>
              </a:rPr>
              <a:t>Чепилян</a:t>
            </a:r>
            <a:r>
              <a:rPr lang="ru-RU" b="1" dirty="0">
                <a:solidFill>
                  <a:srgbClr val="1F497D"/>
                </a:solidFill>
              </a:rPr>
              <a:t> Наталия Леонтьевна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b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7F3864-74A9-4B55-85BA-477D97D7E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79"/>
            <a:ext cx="8229600" cy="7200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u="sng" dirty="0">
                <a:solidFill>
                  <a:srgbClr val="13BE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Молодцы! 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rgbClr val="0070C0"/>
                </a:solidFill>
                <a:ea typeface="+mj-ea"/>
                <a:cs typeface="+mj-cs"/>
              </a:rPr>
              <a:t>      Вы справились с заданиями!</a:t>
            </a:r>
            <a:br>
              <a:rPr lang="ru-RU" sz="4400" b="1" dirty="0">
                <a:solidFill>
                  <a:srgbClr val="0070C0"/>
                </a:solidFill>
                <a:ea typeface="+mj-ea"/>
                <a:cs typeface="+mj-cs"/>
              </a:rPr>
            </a:b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476713C-195B-449C-BA06-1F0158C82741}"/>
              </a:ext>
            </a:extLst>
          </p:cNvPr>
          <p:cNvSpPr/>
          <p:nvPr/>
        </p:nvSpPr>
        <p:spPr>
          <a:xfrm>
            <a:off x="1475656" y="1905506"/>
            <a:ext cx="6840760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400" b="1" dirty="0">
                <a:solidFill>
                  <a:srgbClr val="0070C0"/>
                </a:solidFill>
              </a:rPr>
              <a:t>Спасибо за участие!</a:t>
            </a:r>
          </a:p>
          <a:p>
            <a:pPr lvl="0" algn="ctr">
              <a:spcBef>
                <a:spcPct val="20000"/>
              </a:spcBef>
            </a:pPr>
            <a:r>
              <a:rPr lang="ru-RU" sz="44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56F8E5-CB66-4124-8CB9-C0256675B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244" y="2492896"/>
            <a:ext cx="6367583" cy="32983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1AF2EC-5E5F-4C52-8231-FDFD10DB0B4B}"/>
              </a:ext>
            </a:extLst>
          </p:cNvPr>
          <p:cNvSpPr txBox="1"/>
          <p:nvPr/>
        </p:nvSpPr>
        <p:spPr>
          <a:xfrm>
            <a:off x="3347864" y="5696931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новых встреч!</a:t>
            </a:r>
          </a:p>
        </p:txBody>
      </p:sp>
    </p:spTree>
    <p:extLst>
      <p:ext uri="{BB962C8B-B14F-4D97-AF65-F5344CB8AC3E}">
        <p14:creationId xmlns:p14="http://schemas.microsoft.com/office/powerpoint/2010/main" val="1487147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br>
              <a:rPr lang="ru-RU" sz="5400" dirty="0">
                <a:solidFill>
                  <a:srgbClr val="0070C0"/>
                </a:solidFill>
              </a:rPr>
            </a:br>
            <a:endParaRPr lang="ru-RU" sz="54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23DA96-C2B1-4C00-BBD4-43C8C27E0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704" y="908721"/>
            <a:ext cx="4950296" cy="475252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0070C0"/>
                </a:solidFill>
                <a:latin typeface="+mj-lt"/>
              </a:rPr>
              <a:t>Викторина по правилам дорожного движения для детей дошкольного возраста.</a:t>
            </a:r>
          </a:p>
          <a:p>
            <a:endParaRPr lang="ru-RU" b="1" u="sng" dirty="0">
              <a:solidFill>
                <a:srgbClr val="0070C0"/>
              </a:solidFill>
              <a:latin typeface="+mj-lt"/>
            </a:endParaRPr>
          </a:p>
          <a:p>
            <a:pPr marL="0" indent="0">
              <a:buNone/>
            </a:pPr>
            <a:endParaRPr lang="ru-RU" u="sng" dirty="0">
              <a:solidFill>
                <a:srgbClr val="0070C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ru-RU" b="1" i="1" u="sng" dirty="0">
                <a:solidFill>
                  <a:srgbClr val="0070C0"/>
                </a:solidFill>
                <a:latin typeface="+mj-lt"/>
              </a:rPr>
              <a:t>Цель:</a:t>
            </a:r>
            <a:r>
              <a:rPr lang="ru-RU" dirty="0">
                <a:solidFill>
                  <a:srgbClr val="0070C0"/>
                </a:solidFill>
                <a:latin typeface="+mj-lt"/>
              </a:rPr>
              <a:t> </a:t>
            </a:r>
            <a:r>
              <a:rPr lang="ru-RU" b="1" dirty="0">
                <a:solidFill>
                  <a:srgbClr val="0070C0"/>
                </a:solidFill>
                <a:latin typeface="+mj-lt"/>
              </a:rPr>
              <a:t>Закреплять знания детей о правилах дорожного движения, о сигналах и работе светофора в игровой форме</a:t>
            </a:r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835C69B-0A94-4307-9E55-7E0A92820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2240" y="1734367"/>
            <a:ext cx="2170584" cy="4752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2488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8120" y="269943"/>
            <a:ext cx="8229600" cy="1143000"/>
          </a:xfrm>
        </p:spPr>
        <p:txBody>
          <a:bodyPr/>
          <a:lstStyle/>
          <a:p>
            <a:r>
              <a:rPr lang="ru-RU" sz="2800" b="1" dirty="0">
                <a:solidFill>
                  <a:srgbClr val="0070C0"/>
                </a:solidFill>
              </a:rPr>
              <a:t>Где изображены участники дорожного движения?</a:t>
            </a:r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84BBEB-2413-43D0-9D3B-D50282E93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956990"/>
            <a:ext cx="3549919" cy="25145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1DF3A4-15BA-4B8B-A6C9-35B149F92B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510" y="1284488"/>
            <a:ext cx="3682752" cy="2448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0FDFD24-CB93-4C86-BF5A-40A9C051F9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262" y="3856317"/>
            <a:ext cx="3522770" cy="2615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2FA604-1948-449F-8FA9-4B855B9F9A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11" y="1124744"/>
            <a:ext cx="3682752" cy="2448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br>
              <a:rPr lang="ru-RU" sz="2800" dirty="0">
                <a:solidFill>
                  <a:srgbClr val="0070C0"/>
                </a:solidFill>
                <a:ea typeface="+mn-ea"/>
                <a:cs typeface="+mn-cs"/>
              </a:rPr>
            </a:br>
            <a:r>
              <a:rPr lang="ru-RU" sz="3600" b="1" dirty="0">
                <a:solidFill>
                  <a:srgbClr val="0070C0"/>
                </a:solidFill>
                <a:ea typeface="+mn-ea"/>
                <a:cs typeface="+mn-cs"/>
              </a:rPr>
              <a:t>На какой картинке дети не нарушают ПДД?</a:t>
            </a:r>
            <a:br>
              <a:rPr lang="ru-RU" sz="3600" b="1" dirty="0">
                <a:solidFill>
                  <a:srgbClr val="0070C0"/>
                </a:solidFill>
                <a:ea typeface="+mn-ea"/>
                <a:cs typeface="+mn-cs"/>
              </a:rPr>
            </a:br>
            <a:endParaRPr lang="ru-RU" sz="36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EDBA31-C769-4CEF-AFF5-1CE5107445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06" y="4074641"/>
            <a:ext cx="3816424" cy="27314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D75351-4B88-4710-AE67-6AF9A7CFAF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40258"/>
            <a:ext cx="3816424" cy="27314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9CC2A32-04FD-4F0D-B706-BFE8B7104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504" y="4149079"/>
            <a:ext cx="3816424" cy="25202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3B92CD4-4D0C-4DA8-A632-EF8DE855E5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1240258"/>
            <a:ext cx="3816424" cy="26116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92607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070C0"/>
                </a:solidFill>
              </a:rPr>
              <a:t>Какой знак показывает место, где пешеходу можно переходить через дорогу</a:t>
            </a:r>
            <a:r>
              <a:rPr lang="ru-RU" sz="4000" b="1" dirty="0">
                <a:solidFill>
                  <a:srgbClr val="0070C0"/>
                </a:solidFill>
              </a:rPr>
              <a:t>?</a:t>
            </a:r>
            <a:endParaRPr lang="ru-RU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352497-D28E-4041-BE2D-0AE0DA5A4F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77073"/>
            <a:ext cx="3682752" cy="26594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E357C49E-B123-4068-8980-67D351FF3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78045"/>
            <a:ext cx="3682752" cy="25062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188390D-E82C-4C6A-9BD1-4FA3D24B2F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856" y="1341066"/>
            <a:ext cx="3456384" cy="26594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b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Какой светофор называется пешеходным? </a:t>
            </a:r>
            <a:b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И почему?</a:t>
            </a:r>
            <a:b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b="1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9AFD836-A549-419E-B488-09D554164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384" y="1417638"/>
            <a:ext cx="3744416" cy="47091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C35181-2AAD-405B-84D5-75A48C73E0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7638"/>
            <a:ext cx="3538736" cy="47091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7490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b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7F3864-74A9-4B55-85BA-477D97D7E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ea typeface="+mj-ea"/>
                <a:cs typeface="+mj-cs"/>
              </a:rPr>
              <a:t>Какой сигнал светофора разрешает движение?</a:t>
            </a:r>
            <a:endParaRPr lang="ru-RU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8FC286-4BEA-47CD-90CC-D7D28E976A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801" y="1588794"/>
            <a:ext cx="2952330" cy="24434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BF17489-BCA8-4AAC-941A-D36682D145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1" y="1619673"/>
            <a:ext cx="3096342" cy="24434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585AA66-7A9E-4FD0-B7B7-8865805981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76" y="3861048"/>
            <a:ext cx="2952330" cy="27223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91012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b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7F3864-74A9-4B55-85BA-477D97D7E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79"/>
            <a:ext cx="8229600" cy="7200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</a:rPr>
              <a:t>Что относится к специальной технике?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9F5F77-AC7B-4FDF-AD76-23A4381E8E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580" y="4149080"/>
            <a:ext cx="3466728" cy="20162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D540965-C71B-472F-B23D-D92551DA69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84" y="1235936"/>
            <a:ext cx="3489771" cy="25788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642EC4D-3CF9-410A-8D75-E122E89306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47" y="1405936"/>
            <a:ext cx="3528392" cy="2160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5C932C-F1D8-468F-BE2B-E336266D59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162" y="3974479"/>
            <a:ext cx="3312368" cy="24615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66442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b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7F3864-74A9-4B55-85BA-477D97D7E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79"/>
            <a:ext cx="8229600" cy="7200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</a:rPr>
              <a:t>Что относится к пассажирскому транспорту?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DA0188-00E8-408D-95B0-AE7DC31EE0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24744"/>
            <a:ext cx="3744416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5E4781-D4A5-444A-AE76-5BDE47543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96752"/>
            <a:ext cx="3507383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FE50FFB-C522-4BC8-8618-744A52A48E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149080"/>
            <a:ext cx="3744416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D4FBC1F-5BFB-44CF-B29D-7389D4802C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49080"/>
            <a:ext cx="3682752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09479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132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 Муниципальное бюджетное образовательное учреждение детский сад «Лёвушка»           Детям знать положено! </vt:lpstr>
      <vt:lpstr> </vt:lpstr>
      <vt:lpstr>Где изображены участники дорожного движения?</vt:lpstr>
      <vt:lpstr> На какой картинке дети не нарушают ПДД? </vt:lpstr>
      <vt:lpstr>Какой знак показывает место, где пешеходу можно переходить через дорогу?</vt:lpstr>
      <vt:lpstr> Какой светофор называется пешеходным?  И почему? </vt:lpstr>
      <vt:lpstr> </vt:lpstr>
      <vt:lpstr> </vt:lpstr>
      <vt:lpstr> </vt:lpstr>
      <vt:lpstr>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Lucky</dc:creator>
  <cp:lastModifiedBy>Натали</cp:lastModifiedBy>
  <cp:revision>27</cp:revision>
  <dcterms:created xsi:type="dcterms:W3CDTF">2015-02-24T06:07:36Z</dcterms:created>
  <dcterms:modified xsi:type="dcterms:W3CDTF">2024-01-08T04:54:50Z</dcterms:modified>
</cp:coreProperties>
</file>